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78617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0868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514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96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97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http://farm5.staticflickr.com/4068/4681816734_615888029b_b.jpg</a:t>
            </a:r>
          </a:p>
        </p:txBody>
      </p:sp>
    </p:spTree>
    <p:extLst>
      <p:ext uri="{BB962C8B-B14F-4D97-AF65-F5344CB8AC3E}">
        <p14:creationId xmlns:p14="http://schemas.microsoft.com/office/powerpoint/2010/main" val="273871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686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http://chandra.harvard.edu/graphics/resources/desktops/2011/30dor_1920.jpg</a:t>
            </a:r>
          </a:p>
        </p:txBody>
      </p:sp>
    </p:spTree>
    <p:extLst>
      <p:ext uri="{BB962C8B-B14F-4D97-AF65-F5344CB8AC3E}">
        <p14:creationId xmlns:p14="http://schemas.microsoft.com/office/powerpoint/2010/main" val="3900185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http://25.media.tumblr.com/tumblr_lssy41rtKt1r1dma9o1_500.jpg</a:t>
            </a:r>
          </a:p>
        </p:txBody>
      </p:sp>
    </p:spTree>
    <p:extLst>
      <p:ext uri="{BB962C8B-B14F-4D97-AF65-F5344CB8AC3E}">
        <p14:creationId xmlns:p14="http://schemas.microsoft.com/office/powerpoint/2010/main" val="1386326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165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2107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http://farm6.staticflickr.com/5150/5730269330_11d2b6ea70_b.jpg</a:t>
            </a:r>
          </a:p>
        </p:txBody>
      </p:sp>
    </p:spTree>
    <p:extLst>
      <p:ext uri="{BB962C8B-B14F-4D97-AF65-F5344CB8AC3E}">
        <p14:creationId xmlns:p14="http://schemas.microsoft.com/office/powerpoint/2010/main" val="113322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5149"/>
            <a:ext cx="9143999" cy="49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43801" y="408921"/>
            <a:ext cx="6856385" cy="6039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963" y="36493"/>
            <a:ext cx="7702062" cy="6784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9511"/>
            <a:ext cx="9144000" cy="6098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25" y="894150"/>
            <a:ext cx="9075350" cy="506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500" y="0"/>
            <a:ext cx="508515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419850" y="1696162"/>
            <a:ext cx="2266950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2650" y="0"/>
            <a:ext cx="53235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62" y="0"/>
            <a:ext cx="908227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7589" y="0"/>
            <a:ext cx="484881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(4:3)</PresentationFormat>
  <Paragraphs>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Erik Johnson</cp:lastModifiedBy>
  <cp:revision>1</cp:revision>
  <dcterms:modified xsi:type="dcterms:W3CDTF">2015-09-01T18:24:03Z</dcterms:modified>
</cp:coreProperties>
</file>